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89" r:id="rId3"/>
    <p:sldId id="273" r:id="rId4"/>
    <p:sldId id="282" r:id="rId5"/>
    <p:sldId id="275" r:id="rId6"/>
    <p:sldId id="283" r:id="rId7"/>
    <p:sldId id="288" r:id="rId8"/>
    <p:sldId id="285" r:id="rId9"/>
    <p:sldId id="290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4162" y="-64453"/>
            <a:ext cx="9423400" cy="1325563"/>
          </a:xfrm>
        </p:spPr>
        <p:txBody>
          <a:bodyPr/>
          <a:lstStyle/>
          <a:p>
            <a:r>
              <a:rPr lang="fr-FR" b="1" dirty="0"/>
              <a:t>Souviens- toi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C45E75-F963-4D56-ABD4-2BE9CA5D7812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C78C5E8-21F6-4412-88F1-B30A957D4A57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89A948B-43BF-4C0A-9E63-3FE7F779A044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F53718D-C821-4974-88F0-99DAE761BA6B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833667D-56B4-4C91-96EC-7280D4D80DCE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2EA8F4-2A8C-4889-8285-F0BAF7357B99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D50C914-13A8-4D13-814B-44D0BDAAD52F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3999C48-B193-4EDB-91C5-BF159364F7BE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87C46A5-0252-4F84-BAD8-EA7B5F0C974C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EB9A41F2-5C1D-460E-AB34-F1858BD0E172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E783AD1A-2260-4A9A-AFC4-E70E1AC0A90B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18131297-8EF9-4A83-9DFF-607E4A095F8E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>
            <a:extLst>
              <a:ext uri="{FF2B5EF4-FFF2-40B4-BE49-F238E27FC236}">
                <a16:creationId xmlns:a16="http://schemas.microsoft.com/office/drawing/2014/main" id="{D5FBD191-C547-4C41-8DBB-ABE334670B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92C8534-84C0-4DA0-986A-D5A0A43DF7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445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dans ce cas-là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527432B-5D90-44DA-A021-4983B2BEA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guépard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guerre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guitare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guider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1AACD80-BEA1-4E5F-8849-87FFFFCA9BC0}"/>
              </a:ext>
            </a:extLst>
          </p:cNvPr>
          <p:cNvSpPr txBox="1"/>
          <p:nvPr/>
        </p:nvSpPr>
        <p:spPr>
          <a:xfrm>
            <a:off x="3009220" y="681036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D6D5FB84-CC3A-4368-BECC-5B4D50F00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2060591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é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der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7315C3C-61A5-481F-965B-B9EB14E0C26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CC559D-79B8-4110-BDF4-50A8EA37F031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571D158-3ED6-4F48-A8F5-27E3870AECBC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6D641219-6383-46C0-AD9B-77F651792ADF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3E2CB4F-3372-4C71-92B4-27C09E6A1CFE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AA7AD88-3E39-4415-B353-5A5D8BC23D4F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EA71A95C-8143-40E1-B333-635DC65F17E0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AE6167A0-211E-45D0-A01A-941C4FF8B7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C71A69D5-473A-4DDE-AD39-9F8A1663060D}"/>
              </a:ext>
            </a:extLst>
          </p:cNvPr>
          <p:cNvSpPr txBox="1"/>
          <p:nvPr/>
        </p:nvSpPr>
        <p:spPr>
          <a:xfrm>
            <a:off x="7102474" y="2161438"/>
            <a:ext cx="3367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</a:t>
            </a:r>
            <a:endParaRPr lang="fr-FR" sz="32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10D5823C-D339-452D-A20D-90C7CB607B84}"/>
              </a:ext>
            </a:extLst>
          </p:cNvPr>
          <p:cNvCxnSpPr>
            <a:cxnSpLocks/>
          </p:cNvCxnSpPr>
          <p:nvPr/>
        </p:nvCxnSpPr>
        <p:spPr>
          <a:xfrm>
            <a:off x="6484620" y="2291590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/>
              <a:t>je mangeais</a:t>
            </a:r>
          </a:p>
          <a:p>
            <a:r>
              <a:rPr lang="fr-FR" sz="3600" dirty="0"/>
              <a:t>voyageant</a:t>
            </a:r>
          </a:p>
          <a:p>
            <a:endParaRPr lang="fr-FR" sz="3600" dirty="0"/>
          </a:p>
          <a:p>
            <a:r>
              <a:rPr lang="fr-FR" sz="3600" dirty="0"/>
              <a:t>un pigeon</a:t>
            </a:r>
          </a:p>
          <a:p>
            <a:r>
              <a:rPr lang="fr-FR" sz="3600" dirty="0"/>
              <a:t>un plongeon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je man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voya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un pi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un plon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1376198-9433-42F3-A18F-E11BC5E31003}"/>
              </a:ext>
            </a:extLst>
          </p:cNvPr>
          <p:cNvSpPr txBox="1"/>
          <p:nvPr/>
        </p:nvSpPr>
        <p:spPr>
          <a:xfrm>
            <a:off x="3113591" y="397298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</p:spTree>
    <p:extLst>
      <p:ext uri="{BB962C8B-B14F-4D97-AF65-F5344CB8AC3E}">
        <p14:creationId xmlns:p14="http://schemas.microsoft.com/office/powerpoint/2010/main" val="2543129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BC94A5E-A087-4D8F-9335-D46A023B960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2BF9039-A467-438A-AC20-836E17CE87A0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DDA0C5C4-A66B-4B45-85CD-0D6EF94180DD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3B86D520-AC7A-425A-B215-8D608140F9A3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F8FD845-3F49-4219-AECF-FA27FB1CEFFA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727BE9F-C9B7-4EBF-BA19-EB4244B890E7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CAF20618-C91C-4479-AE7A-6C18676C37D2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 28">
            <a:extLst>
              <a:ext uri="{FF2B5EF4-FFF2-40B4-BE49-F238E27FC236}">
                <a16:creationId xmlns:a16="http://schemas.microsoft.com/office/drawing/2014/main" id="{8DBEFB63-98BB-4B2F-B771-49006BC4C9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CC4603BE-8B67-4F4C-A873-38909278D473}"/>
              </a:ext>
            </a:extLst>
          </p:cNvPr>
          <p:cNvSpPr txBox="1"/>
          <p:nvPr/>
        </p:nvSpPr>
        <p:spPr>
          <a:xfrm>
            <a:off x="7284722" y="4457699"/>
            <a:ext cx="333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 , o : j’écris : </a:t>
            </a:r>
            <a:r>
              <a:rPr lang="fr-FR" sz="32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endParaRPr lang="fr-FR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B9233099-C242-4628-83F9-0C85051EE17A}"/>
              </a:ext>
            </a:extLst>
          </p:cNvPr>
          <p:cNvCxnSpPr>
            <a:cxnSpLocks/>
          </p:cNvCxnSpPr>
          <p:nvPr/>
        </p:nvCxnSpPr>
        <p:spPr>
          <a:xfrm>
            <a:off x="6484620" y="4587851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858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C45E75-F963-4D56-ABD4-2BE9CA5D7812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C78C5E8-21F6-4412-88F1-B30A957D4A57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89A948B-43BF-4C0A-9E63-3FE7F779A044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F53718D-C821-4974-88F0-99DAE761BA6B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833667D-56B4-4C91-96EC-7280D4D80DCE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2EA8F4-2A8C-4889-8285-F0BAF7357B99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D50C914-13A8-4D13-814B-44D0BDAAD52F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3999C48-B193-4EDB-91C5-BF159364F7BE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87C46A5-0252-4F84-BAD8-EA7B5F0C974C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C2A6011-60E4-498F-92CE-6FD1D0C25772}"/>
              </a:ext>
            </a:extLst>
          </p:cNvPr>
          <p:cNvSpPr txBox="1"/>
          <p:nvPr/>
        </p:nvSpPr>
        <p:spPr>
          <a:xfrm>
            <a:off x="7102474" y="2161438"/>
            <a:ext cx="3367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</a:t>
            </a:r>
            <a:endParaRPr lang="fr-FR" sz="32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EB9A41F2-5C1D-460E-AB34-F1858BD0E172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11923B5-272E-4FFB-83DE-9DFAD2838620}"/>
              </a:ext>
            </a:extLst>
          </p:cNvPr>
          <p:cNvCxnSpPr>
            <a:cxnSpLocks/>
          </p:cNvCxnSpPr>
          <p:nvPr/>
        </p:nvCxnSpPr>
        <p:spPr>
          <a:xfrm>
            <a:off x="6484620" y="2291590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E783AD1A-2260-4A9A-AFC4-E70E1AC0A90B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445599C-981C-4877-847A-14AB9BBCA541}"/>
              </a:ext>
            </a:extLst>
          </p:cNvPr>
          <p:cNvSpPr txBox="1"/>
          <p:nvPr/>
        </p:nvSpPr>
        <p:spPr>
          <a:xfrm>
            <a:off x="7284722" y="4457699"/>
            <a:ext cx="333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 , o : j’écris : </a:t>
            </a:r>
            <a:r>
              <a:rPr lang="fr-FR" sz="32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endParaRPr lang="fr-FR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18131297-8EF9-4A83-9DFF-607E4A095F8E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3D0DC101-A077-4B6E-A97B-CA76566E3C6B}"/>
              </a:ext>
            </a:extLst>
          </p:cNvPr>
          <p:cNvCxnSpPr>
            <a:cxnSpLocks/>
          </p:cNvCxnSpPr>
          <p:nvPr/>
        </p:nvCxnSpPr>
        <p:spPr>
          <a:xfrm>
            <a:off x="6484620" y="4587851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>
            <a:extLst>
              <a:ext uri="{FF2B5EF4-FFF2-40B4-BE49-F238E27FC236}">
                <a16:creationId xmlns:a16="http://schemas.microsoft.com/office/drawing/2014/main" id="{D5FBD191-C547-4C41-8DBB-ABE334670B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92C8534-84C0-4DA0-986A-D5A0A43DF7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781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219</Words>
  <Application>Microsoft Office PowerPoint</Application>
  <PresentationFormat>Grand écran</PresentationFormat>
  <Paragraphs>68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Quelle est la règle ? </vt:lpstr>
      <vt:lpstr>Souviens- toi : </vt:lpstr>
      <vt:lpstr>Quelle est la règle dans ce cas-là ? </vt:lpstr>
      <vt:lpstr>Présentation PowerPoint</vt:lpstr>
      <vt:lpstr>La règle : </vt:lpstr>
      <vt:lpstr>Quelle est la règle ? </vt:lpstr>
      <vt:lpstr>Présentation PowerPoint</vt:lpstr>
      <vt:lpstr>La règle : </vt:lpstr>
      <vt:lpstr>La règle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2021-12-08T21:33:29Z</dcterms:modified>
</cp:coreProperties>
</file>